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4024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0174" y="2239407"/>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12,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12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Көшпелі бұлтты, жауын-шашынсыз. Жел солтүстік-батыстан,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28-30 жылы.</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13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17093</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2268</cp:revision>
  <cp:lastPrinted>2021-07-01T07:38:07Z</cp:lastPrinted>
  <dcterms:created xsi:type="dcterms:W3CDTF">2018-03-27T06:03:00Z</dcterms:created>
  <dcterms:modified xsi:type="dcterms:W3CDTF">2022-06-11T09:23:35Z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