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12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12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күндіз кей уақыттырда жаңбыр жауады.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11-13,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13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5376563"/>
              </p:ext>
            </p:extLst>
          </p:nvPr>
        </p:nvGraphicFramePr>
        <p:xfrm>
          <a:off x="5004076" y="418304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155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597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57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317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5534" y="2237958"/>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31"/>
          <p:cNvSpPr>
            <a:spLocks noChangeArrowheads="1"/>
          </p:cNvSpPr>
          <p:nvPr/>
        </p:nvSpPr>
        <p:spPr bwMode="auto">
          <a:xfrm>
            <a:off x="128588" y="792163"/>
            <a:ext cx="4792662" cy="27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altLang="ru-RU" sz="12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2" name="Прямоугольник 1"/>
          <p:cNvSpPr/>
          <p:nvPr/>
        </p:nvSpPr>
        <p:spPr>
          <a:xfrm>
            <a:off x="662911" y="859338"/>
            <a:ext cx="1580497" cy="307777"/>
          </a:xfrm>
          <a:prstGeom prst="rect">
            <a:avLst/>
          </a:prstGeom>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13240</TotalTime>
  <Words>542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2247</cp:revision>
  <cp:lastPrinted>2021-07-01T07:38:07Z</cp:lastPrinted>
  <dcterms:created xsi:type="dcterms:W3CDTF">2018-03-27T06:03:00Z</dcterms:created>
  <dcterms:modified xsi:type="dcterms:W3CDTF">2022-06-11T09:25:07Z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