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2242428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0288209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июня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июня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 м/с. Температура воздуха ночью 17-19°, днем 30-32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июня п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западный 5-10 м/с.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 ночью 16-18°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8" y="2272327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7184" y="3339080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15261</TotalTime>
  <Words>580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2230</cp:revision>
  <cp:lastPrinted>2021-07-01T03:56:27Z</cp:lastPrinted>
  <dcterms:created xsi:type="dcterms:W3CDTF">2018-03-27T06:03:00Z</dcterms:created>
  <dcterms:modified xsi:type="dcterms:W3CDTF">2022-06-11T09:06:09Z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