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4728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75366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13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14557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2021-10-15T03:50:29Z</cp:lastPrinted>
  <dcterms:created xsi:type="dcterms:W3CDTF">2018-03-27T06:03:00Z</dcterms:created>
  <dcterms:modified xsi:type="dcterms:W3CDTF">2022-06-11T09:23:39Z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