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CC00"/>
    <a:srgbClr val="F2902E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fld id="{8F64638A-CE4F-4FB0-A042-E24734262855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853268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D26A2-BDF9-4C51-B675-84DF545E26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2124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8D45B-329F-428A-AB32-F72FD1B7CD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3667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B9F8F0-23FC-4B10-9015-4D31779ED6A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0352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FE2240-E29D-4889-88FF-A33D7668F2D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6713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545FF5-C2AE-4AA8-920A-6A9D5DD8DB0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362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07759E-60E8-44CC-8718-763E6077641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4895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AFE753-4474-4D19-95B3-3C9294279F1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3662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36AA7F-6268-4CCD-91E3-3A421170E44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5198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C086ED-5A25-4589-8EA5-6B9661B27BB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0149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FC68EE-B38E-485A-80FC-224F642735A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5102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20631-C4FF-4BAF-ABA2-DE88A7E932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216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BB1D15DA-F05E-4B09-ADC0-5DF914620B9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5854821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91113" y="6502400"/>
          <a:ext cx="4730750" cy="214314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715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15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24438" y="3644900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3086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68688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indent="18573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indent="180975" algn="just"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днем порывы 15- 20 м/с. Температура воздуха ночью 13-15, днем            27-29 тепла.</a:t>
            </a:r>
          </a:p>
          <a:p>
            <a:pPr indent="180975" algn="ctr">
              <a:buNone/>
              <a:defRPr/>
            </a:pP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buNone/>
              <a:defRPr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buNone/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14-16 тепла.</a:t>
            </a:r>
          </a:p>
          <a:p>
            <a:pPr algn="just"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endParaRPr lang="ru-RU" alt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708920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704740"/>
              </p:ext>
            </p:extLst>
          </p:nvPr>
        </p:nvGraphicFramePr>
        <p:xfrm>
          <a:off x="5008563" y="4203700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14269</TotalTime>
  <Words>614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2261</cp:revision>
  <cp:lastPrinted>2021-07-01T07:38:07Z</cp:lastPrinted>
  <dcterms:created xsi:type="dcterms:W3CDTF">2018-03-27T06:03:00Z</dcterms:created>
  <dcterms:modified xsi:type="dcterms:W3CDTF">2022-06-11T09:02:04Z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