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11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7-12 м/с. Температура воздуха ночью 11-13, днем 22-24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0878" y="35148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016174"/>
              </p:ext>
            </p:extLst>
          </p:nvPr>
        </p:nvGraphicFramePr>
        <p:xfrm>
          <a:off x="4995816" y="4031142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597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122" y="312061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3713" y="631399"/>
            <a:ext cx="24534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13043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2222</cp:revision>
  <cp:lastPrinted>2021-02-03T11:37:00Z</cp:lastPrinted>
  <dcterms:created xsi:type="dcterms:W3CDTF">2018-03-27T06:03:00Z</dcterms:created>
  <dcterms:modified xsi:type="dcterms:W3CDTF">2022-06-11T09:25:20Z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