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28893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7501318"/>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602117"/>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9114" y="317055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2077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12, 13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8588" y="801446"/>
            <a:ext cx="4808537" cy="296094"/>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13898</TotalTime>
  <Words>542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2229</cp:revision>
  <cp:lastPrinted>2021-07-01T07:38:07Z</cp:lastPrinted>
  <dcterms:created xsi:type="dcterms:W3CDTF">2018-03-27T06:03:00Z</dcterms:created>
  <dcterms:modified xsi:type="dcterms:W3CDTF">2022-06-11T09:46:28Z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