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25192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гроза, шквал. Ветер северо-восточный 8-13,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при грозе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15-20 м/с. Температура воздуха ночью 17-19, днем 30-32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гроза. Ветер северо-восточный 8-13, при грозе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12821</TotalTime>
  <Words>631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2213</cp:revision>
  <cp:lastPrinted>2021-07-01T03:56:27Z</cp:lastPrinted>
  <dcterms:created xsi:type="dcterms:W3CDTF">2018-03-27T06:03:00Z</dcterms:created>
  <dcterms:modified xsi:type="dcterms:W3CDTF">2022-06-11T09:17:27Z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