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162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11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altLang="ru-RU" sz="1100" b="1" dirty="0" smtClean="0">
                <a:latin typeface="Times New Roman" pitchFamily="18" charset="0"/>
                <a:cs typeface="Times New Roman" pitchFamily="18" charset="0"/>
              </a:rPr>
              <a:t>12 маусымда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       2022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11 маусым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12 маусымға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Түнде аздаған</a:t>
            </a:r>
            <a:r>
              <a:rPr lang="kk-KZ" sz="1100" dirty="0" smtClean="0"/>
              <a:t>, </a:t>
            </a:r>
            <a:r>
              <a:rPr lang="kk-KZ" sz="1100" dirty="0" smtClean="0">
                <a:latin typeface="Times New Roman" pitchFamily="18" charset="0"/>
                <a:cs typeface="Times New Roman" pitchFamily="18" charset="0"/>
              </a:rPr>
              <a:t>күндіз</a:t>
            </a:r>
            <a:r>
              <a:rPr lang="kk-KZ" sz="1100" dirty="0" smtClean="0"/>
              <a:t> </a:t>
            </a:r>
            <a:r>
              <a:rPr lang="kk-KZ" sz="1100" dirty="0" smtClean="0">
                <a:latin typeface="Times New Roman" pitchFamily="18" charset="0"/>
                <a:cs typeface="Times New Roman" pitchFamily="18" charset="0"/>
              </a:rPr>
              <a:t>жаңбыр, найзағай. Күндіз бұршақ, дауыл. Оңтүстік-батыстан, батыстан жел соғады, түнде күші 9-14, күндіз </a:t>
            </a:r>
            <a:r>
              <a:rPr lang="kk-KZ" sz="1100" smtClean="0">
                <a:latin typeface="Times New Roman" pitchFamily="18" charset="0"/>
                <a:cs typeface="Times New Roman" pitchFamily="18" charset="0"/>
              </a:rPr>
              <a:t>күші 15-20, </a:t>
            </a:r>
            <a:r>
              <a:rPr lang="kk-KZ" sz="1100" dirty="0" smtClean="0">
                <a:latin typeface="Times New Roman" pitchFamily="18" charset="0"/>
                <a:cs typeface="Times New Roman" pitchFamily="18" charset="0"/>
              </a:rPr>
              <a:t>екпіні 25 м/с. Ауа температурасы түнде 11-13, күндіз 23-25 градус жылы.</a:t>
            </a: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13 маусымға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12 </a:t>
            </a:r>
            <a:r>
              <a:rPr lang="ru-RU" sz="1100" b="1" dirty="0" err="1" smtClean="0">
                <a:latin typeface="Times New Roman" pitchFamily="18" charset="0"/>
                <a:cs typeface="Times New Roman" pitchFamily="18" charset="0"/>
              </a:rPr>
              <a:t>маусымға </a:t>
            </a:r>
            <a:r>
              <a:rPr 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13 маусымға  </a:t>
            </a:r>
            <a:r>
              <a:rPr lang="ru-RU" sz="1100" b="1" dirty="0" smtClean="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a:t>
            </a:r>
            <a:r>
              <a:rPr lang="kk-KZ" sz="1100" dirty="0" smtClean="0"/>
              <a:t> </a:t>
            </a:r>
            <a:r>
              <a:rPr lang="kk-KZ" sz="1100" dirty="0" smtClean="0">
                <a:latin typeface="Times New Roman" pitchFamily="18" charset="0"/>
                <a:cs typeface="Times New Roman" pitchFamily="18" charset="0"/>
              </a:rPr>
              <a:t>жел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10-12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1328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13091</TotalTime>
  <Words>586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2487</cp:revision>
  <cp:lastPrinted>2021-07-01T03:56:27Z</cp:lastPrinted>
  <dcterms:created xsi:type="dcterms:W3CDTF">2018-03-27T06:03:00Z</dcterms:created>
  <dcterms:modified xsi:type="dcterms:W3CDTF">2022-06-11T09:39:28Z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