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1416" y="59509"/>
            <a:ext cx="4785503" cy="2215991"/>
          </a:xfrm>
          <a:prstGeom prst="rect">
            <a:avLst/>
          </a:prstGeom>
        </p:spPr>
        <p:txBody>
          <a:bodyPr wrap="square">
            <a:spAutoFit/>
          </a:bodyPr>
          <a:lstStyle/>
          <a:p>
            <a:pPr lvl="0" algn="ctr"/>
            <a:r>
              <a:rPr lang="ru-RU" altLang="ru-RU" sz="1150" b="1" dirty="0">
                <a:latin typeface="Times New Roman" panose="02020603050405020304" pitchFamily="18" charset="0"/>
                <a:cs typeface="Times New Roman" panose="02020603050405020304" pitchFamily="18" charset="0"/>
              </a:rPr>
              <a:t>Шымкент </a:t>
            </a:r>
            <a:r>
              <a:rPr lang="ru-RU" altLang="ru-RU" sz="1150" b="1" dirty="0" err="1">
                <a:latin typeface="Times New Roman" panose="02020603050405020304" pitchFamily="18" charset="0"/>
                <a:cs typeface="Times New Roman" panose="02020603050405020304" pitchFamily="18" charset="0"/>
              </a:rPr>
              <a:t>қаласы бойынша</a:t>
            </a:r>
            <a:r>
              <a:rPr lang="ru-RU" alt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12</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арналған</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lvl="0" algn="ctr"/>
            <a:r>
              <a:rPr lang="ru-RU" altLang="ru-RU" sz="1150" b="1" dirty="0">
                <a:latin typeface="Times New Roman" panose="02020603050405020304" pitchFamily="18" charset="0"/>
                <a:cs typeface="Times New Roman" panose="02020603050405020304" pitchFamily="18" charset="0"/>
              </a:rPr>
              <a:t>2022 ж. </a:t>
            </a:r>
            <a:r>
              <a:rPr lang="kk-KZ" altLang="ru-RU" sz="1150" b="1" dirty="0">
                <a:latin typeface="Times New Roman" pitchFamily="18" charset="0"/>
                <a:cs typeface="Times New Roman" pitchFamily="18" charset="0"/>
              </a:rPr>
              <a:t>21 сағ. </a:t>
            </a:r>
            <a:r>
              <a:rPr lang="kk-KZ" altLang="ru-RU" sz="1150" b="1" dirty="0" smtClean="0">
                <a:latin typeface="Times New Roman" pitchFamily="18" charset="0"/>
                <a:cs typeface="Times New Roman" pitchFamily="18" charset="0"/>
              </a:rPr>
              <a:t>11 маусымнан 2</a:t>
            </a:r>
            <a:r>
              <a:rPr lang="en-US" altLang="ru-RU" sz="1150" b="1" dirty="0">
                <a:latin typeface="Times New Roman" pitchFamily="18" charset="0"/>
                <a:cs typeface="Times New Roman" pitchFamily="18" charset="0"/>
              </a:rPr>
              <a:t>1</a:t>
            </a:r>
            <a:r>
              <a:rPr lang="kk-KZ" altLang="ru-RU" sz="1150" b="1" dirty="0">
                <a:latin typeface="Times New Roman" pitchFamily="18" charset="0"/>
                <a:cs typeface="Times New Roman" pitchFamily="18" charset="0"/>
              </a:rPr>
              <a:t> сағ. 2022 ж. </a:t>
            </a:r>
            <a:r>
              <a:rPr lang="kk-KZ" altLang="ru-RU" sz="1150" b="1" dirty="0" smtClean="0">
                <a:latin typeface="Times New Roman" pitchFamily="18" charset="0"/>
                <a:cs typeface="Times New Roman" pitchFamily="18" charset="0"/>
              </a:rPr>
              <a:t>12</a:t>
            </a:r>
            <a:r>
              <a:rPr lang="ru-RU" sz="1150" b="1" dirty="0" smtClean="0">
                <a:latin typeface="Times New Roman" pitchFamily="18" charset="0"/>
                <a:cs typeface="Times New Roman" pitchFamily="18" charset="0"/>
              </a:rPr>
              <a:t> </a:t>
            </a:r>
            <a:r>
              <a:rPr lang="ru-RU" sz="1150" b="1" dirty="0" err="1">
                <a:latin typeface="Times New Roman" pitchFamily="18" charset="0"/>
                <a:cs typeface="Times New Roman" pitchFamily="18" charset="0"/>
              </a:rPr>
              <a:t>маусымға</a:t>
            </a:r>
            <a:r>
              <a:rPr lang="ru-RU" sz="1150" b="1" dirty="0">
                <a:latin typeface="Times New Roman" pitchFamily="18" charset="0"/>
                <a:cs typeface="Times New Roman" pitchFamily="18" charset="0"/>
              </a:rPr>
              <a:t> </a:t>
            </a:r>
            <a:r>
              <a:rPr lang="kk-KZ" altLang="ru-RU" sz="1150" b="1" dirty="0">
                <a:latin typeface="Times New Roman" pitchFamily="18" charset="0"/>
                <a:cs typeface="Times New Roman" pitchFamily="18" charset="0"/>
              </a:rPr>
              <a:t>дейін</a:t>
            </a:r>
            <a:r>
              <a:rPr lang="en-US" altLang="ru-RU" sz="1150" dirty="0">
                <a:solidFill>
                  <a:srgbClr val="000000"/>
                </a:solidFill>
                <a:latin typeface="Times New Roman" pitchFamily="18" charset="0"/>
                <a:cs typeface="Times New Roman" pitchFamily="18" charset="0"/>
              </a:rPr>
              <a:t> </a:t>
            </a:r>
            <a:r>
              <a:rPr lang="ru-RU" altLang="ru-RU" sz="1150" dirty="0">
                <a:solidFill>
                  <a:srgbClr val="000000"/>
                </a:solidFill>
                <a:latin typeface="Times New Roman" panose="02020603050405020304" pitchFamily="18" charset="0"/>
                <a:cs typeface="Times New Roman" panose="02020603050405020304" pitchFamily="18" charset="0"/>
                <a:sym typeface="+mn-ea"/>
              </a:rPr>
              <a:t>      </a:t>
            </a:r>
            <a:endParaRPr lang="ru-RU" altLang="ru-RU" sz="1150" b="1" dirty="0">
              <a:solidFill>
                <a:srgbClr val="002060"/>
              </a:solidFill>
              <a:latin typeface="Times New Roman" pitchFamily="18" charset="0"/>
              <a:cs typeface="Times New Roman" pitchFamily="18" charset="0"/>
            </a:endParaRPr>
          </a:p>
          <a:p>
            <a:pPr indent="182563" algn="just"/>
            <a:r>
              <a:rPr lang="kk-KZ"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Көшпелі бұлтты</a:t>
            </a:r>
            <a:r>
              <a:rPr lang="kk-KZ" sz="1150" dirty="0">
                <a:latin typeface="Times New Roman" pitchFamily="18" charset="0"/>
                <a:cs typeface="Times New Roman" pitchFamily="18" charset="0"/>
              </a:rPr>
              <a:t>,</a:t>
            </a:r>
            <a:r>
              <a:rPr lang="en-US"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кей уақытта жаңбыр, найзағай, дауыл болады</a:t>
            </a:r>
            <a:r>
              <a:rPr lang="ru-RU" sz="1150" dirty="0" smtClean="0">
                <a:latin typeface="Times New Roman" pitchFamily="18" charset="0"/>
                <a:cs typeface="Times New Roman" pitchFamily="18" charset="0"/>
              </a:rPr>
              <a:t>.</a:t>
            </a:r>
            <a:r>
              <a:rPr lang="kk-KZ" sz="1150" dirty="0" smtClean="0">
                <a:latin typeface="Times New Roman" pitchFamily="18" charset="0"/>
                <a:cs typeface="Times New Roman" pitchFamily="18" charset="0"/>
              </a:rPr>
              <a:t> Солтүстік-шығыстан жел </a:t>
            </a:r>
            <a:r>
              <a:rPr lang="kk-KZ" sz="1150" dirty="0">
                <a:latin typeface="Times New Roman" pitchFamily="18" charset="0"/>
                <a:cs typeface="Times New Roman" pitchFamily="18" charset="0"/>
              </a:rPr>
              <a:t>соғады, күші </a:t>
            </a:r>
            <a:r>
              <a:rPr lang="kk-KZ" sz="1150" dirty="0" smtClean="0">
                <a:latin typeface="Times New Roman" pitchFamily="18" charset="0"/>
                <a:cs typeface="Times New Roman" pitchFamily="18" charset="0"/>
              </a:rPr>
              <a:t>8-13, найзағай кезінде екпіні 15-20 м/с</a:t>
            </a:r>
            <a:r>
              <a:rPr lang="kk-KZ" sz="1150" dirty="0">
                <a:latin typeface="Times New Roman" pitchFamily="18" charset="0"/>
                <a:cs typeface="Times New Roman" pitchFamily="18" charset="0"/>
              </a:rPr>
              <a:t>. Ауа температурасы түнде </a:t>
            </a:r>
            <a:r>
              <a:rPr lang="kk-KZ" sz="1150" dirty="0" smtClean="0">
                <a:latin typeface="Times New Roman" pitchFamily="18" charset="0"/>
                <a:cs typeface="Times New Roman" pitchFamily="18" charset="0"/>
              </a:rPr>
              <a:t>17-19, </a:t>
            </a:r>
            <a:r>
              <a:rPr lang="kk-KZ" sz="1150" dirty="0">
                <a:latin typeface="Times New Roman" pitchFamily="18" charset="0"/>
                <a:cs typeface="Times New Roman" pitchFamily="18" charset="0"/>
              </a:rPr>
              <a:t>күндіз </a:t>
            </a:r>
            <a:r>
              <a:rPr lang="kk-KZ" sz="1150" dirty="0" smtClean="0">
                <a:latin typeface="Times New Roman" pitchFamily="18" charset="0"/>
                <a:cs typeface="Times New Roman" pitchFamily="18" charset="0"/>
              </a:rPr>
              <a:t>30-32 градус </a:t>
            </a:r>
            <a:r>
              <a:rPr lang="kk-KZ" sz="1150" dirty="0">
                <a:latin typeface="Times New Roman" pitchFamily="18" charset="0"/>
                <a:cs typeface="Times New Roman" pitchFamily="18" charset="0"/>
              </a:rPr>
              <a:t>жылы болады.</a:t>
            </a:r>
            <a:endParaRPr lang="ru-RU" sz="1150" dirty="0">
              <a:latin typeface="Times New Roman" pitchFamily="18" charset="0"/>
              <a:cs typeface="Times New Roman" pitchFamily="18" charset="0"/>
            </a:endParaRPr>
          </a:p>
          <a:p>
            <a:pPr indent="182563" algn="ctr"/>
            <a:r>
              <a:rPr lang="ru-RU" sz="1150" b="1" dirty="0">
                <a:latin typeface="Times New Roman" pitchFamily="18" charset="0"/>
                <a:cs typeface="Times New Roman" pitchFamily="18" charset="0"/>
              </a:rPr>
              <a:t> </a:t>
            </a:r>
            <a:r>
              <a:rPr lang="ru-RU" sz="1150" b="1" dirty="0" smtClean="0">
                <a:latin typeface="Times New Roman" pitchFamily="18" charset="0"/>
                <a:cs typeface="Times New Roman" pitchFamily="18" charset="0"/>
              </a:rPr>
              <a:t>13 </a:t>
            </a:r>
            <a:r>
              <a:rPr lang="ru-RU" sz="1150" b="1" dirty="0" err="1">
                <a:latin typeface="Times New Roman" pitchFamily="18" charset="0"/>
                <a:cs typeface="Times New Roman" pitchFamily="18" charset="0"/>
              </a:rPr>
              <a:t>маусымға</a:t>
            </a:r>
            <a:endParaRPr lang="kk-KZ" altLang="ru-RU" sz="1150" b="1" dirty="0">
              <a:latin typeface="Times New Roman" pitchFamily="18" charset="0"/>
              <a:cs typeface="Times New Roman" pitchFamily="18" charset="0"/>
            </a:endParaRPr>
          </a:p>
          <a:p>
            <a:pPr lvl="0" indent="182563" algn="ctr"/>
            <a:r>
              <a:rPr lang="kk-KZ" altLang="ru-RU" sz="1150" b="1" dirty="0">
                <a:latin typeface="Times New Roman" pitchFamily="18" charset="0"/>
                <a:cs typeface="Times New Roman" pitchFamily="18" charset="0"/>
              </a:rPr>
              <a:t>2022 ж. 21 сағ. </a:t>
            </a:r>
            <a:r>
              <a:rPr lang="kk-KZ" altLang="ru-RU" sz="1150" b="1" dirty="0" smtClean="0">
                <a:latin typeface="Times New Roman" pitchFamily="18" charset="0"/>
                <a:cs typeface="Times New Roman" pitchFamily="18" charset="0"/>
              </a:rPr>
              <a:t>12 </a:t>
            </a:r>
            <a:r>
              <a:rPr lang="kk-KZ" altLang="ru-RU" sz="1150" b="1" dirty="0">
                <a:latin typeface="Times New Roman" pitchFamily="18" charset="0"/>
                <a:cs typeface="Times New Roman" pitchFamily="18" charset="0"/>
              </a:rPr>
              <a:t>маусымнан 09 сағ. </a:t>
            </a:r>
            <a:r>
              <a:rPr lang="kk-KZ" altLang="ru-RU" sz="1150" b="1" dirty="0" smtClean="0">
                <a:latin typeface="Times New Roman" pitchFamily="18" charset="0"/>
                <a:cs typeface="Times New Roman" pitchFamily="18" charset="0"/>
              </a:rPr>
              <a:t>13 </a:t>
            </a:r>
            <a:r>
              <a:rPr lang="kk-KZ" altLang="ru-RU" sz="1150" b="1" dirty="0">
                <a:latin typeface="Times New Roman" pitchFamily="18" charset="0"/>
                <a:cs typeface="Times New Roman" pitchFamily="18" charset="0"/>
              </a:rPr>
              <a:t>маусымға дейін</a:t>
            </a:r>
            <a:endParaRPr lang="en-US" altLang="ru-RU" sz="1150" b="1" dirty="0">
              <a:latin typeface="Times New Roman" pitchFamily="18" charset="0"/>
              <a:cs typeface="Times New Roman" pitchFamily="18" charset="0"/>
            </a:endParaRPr>
          </a:p>
          <a:p>
            <a:pPr lvl="0" indent="182563" algn="just"/>
            <a:r>
              <a:rPr lang="kk-KZ"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Көшпелі бұлтты, кей уақытта жаңбыр, найзағай болады</a:t>
            </a:r>
            <a:r>
              <a:rPr lang="ru-RU" sz="1150" dirty="0" smtClean="0">
                <a:latin typeface="Times New Roman" pitchFamily="18" charset="0"/>
                <a:cs typeface="Times New Roman" pitchFamily="18" charset="0"/>
              </a:rPr>
              <a:t>.</a:t>
            </a:r>
            <a:r>
              <a:rPr lang="kk-KZ" sz="1150" dirty="0" smtClean="0">
                <a:latin typeface="Times New Roman" pitchFamily="18" charset="0"/>
                <a:cs typeface="Times New Roman" pitchFamily="18" charset="0"/>
              </a:rPr>
              <a:t> Солтүстік-шығыстан жел соғады, күші 8-13, найзағай кезінде екпіні 15-20 м/с. Ауа </a:t>
            </a:r>
            <a:r>
              <a:rPr lang="kk-KZ" sz="1150" dirty="0">
                <a:latin typeface="Times New Roman" pitchFamily="18" charset="0"/>
                <a:cs typeface="Times New Roman" pitchFamily="18" charset="0"/>
              </a:rPr>
              <a:t>температурасы </a:t>
            </a:r>
            <a:r>
              <a:rPr lang="kk-KZ" sz="1150" dirty="0" smtClean="0">
                <a:latin typeface="Times New Roman" pitchFamily="18" charset="0"/>
                <a:cs typeface="Times New Roman" pitchFamily="18" charset="0"/>
              </a:rPr>
              <a:t>16-18 градус </a:t>
            </a:r>
            <a:r>
              <a:rPr lang="kk-KZ" sz="1150" dirty="0">
                <a:latin typeface="Times New Roman" pitchFamily="18" charset="0"/>
                <a:cs typeface="Times New Roman" pitchFamily="18" charset="0"/>
              </a:rPr>
              <a:t>жылы болады.</a:t>
            </a:r>
            <a:endParaRPr lang="ru-RU" sz="115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13604" y="22304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60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13040</TotalTime>
  <Words>641</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2304</cp:revision>
  <cp:lastPrinted>2021-07-01T03:56:27Z</cp:lastPrinted>
  <dcterms:created xsi:type="dcterms:W3CDTF">2018-03-27T06:03:00Z</dcterms:created>
  <dcterms:modified xsi:type="dcterms:W3CDTF">2022-06-11T09:17:08Z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