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1922561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506120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западный 5-10 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14699</TotalTime>
  <Words>568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2206</cp:revision>
  <cp:lastPrinted>2021-10-14T11:15:53Z</cp:lastPrinted>
  <dcterms:created xsi:type="dcterms:W3CDTF">2018-03-27T06:03:00Z</dcterms:created>
  <dcterms:modified xsi:type="dcterms:W3CDTF">2022-06-11T09:04:51Z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