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89287789"/>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161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a:solidFill>
                            <a:srgbClr val="002060"/>
                          </a:solidFill>
                          <a:latin typeface="Times New Roman" panose="02020603050405020304" pitchFamily="18" charset="0"/>
                          <a:cs typeface="Times New Roman" panose="02020603050405020304" pitchFamily="18" charset="0"/>
                        </a:rPr>
                        <a:t>жыл </a:t>
                      </a:r>
                      <a:r>
                        <a:rPr lang="kk-KZ" altLang="zh-CN" sz="1200" b="1" i="1" baseline="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2862322"/>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маусым</a:t>
            </a:r>
            <a:r>
              <a:rPr lang="ru-RU" sz="1200" b="1" dirty="0" err="1">
                <a:solidFill>
                  <a:srgbClr val="000000"/>
                </a:solidFill>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11 </a:t>
            </a:r>
            <a:r>
              <a:rPr lang="kk-KZ" sz="1200" b="1" dirty="0">
                <a:solidFill>
                  <a:srgbClr val="000000"/>
                </a:solidFill>
                <a:latin typeface="Times New Roman" panose="02020603050405020304" pitchFamily="18" charset="0"/>
                <a:cs typeface="Times New Roman" panose="02020603050405020304" pitchFamily="18" charset="0"/>
              </a:rPr>
              <a:t>маусымның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12</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маусымның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358775"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күндіз өткінші жаңбыр </a:t>
            </a:r>
            <a:r>
              <a:rPr lang="kk-KZ" sz="1200" dirty="0">
                <a:solidFill>
                  <a:prstClr val="black"/>
                </a:solidFill>
                <a:latin typeface="Times New Roman" pitchFamily="18" charset="0"/>
                <a:cs typeface="Times New Roman" pitchFamily="18" charset="0"/>
              </a:rPr>
              <a:t>жауады, найзағай күтіледі. </a:t>
            </a:r>
            <a:r>
              <a:rPr lang="kk-KZ" sz="1200" dirty="0" smtClean="0">
                <a:solidFill>
                  <a:prstClr val="black"/>
                </a:solidFill>
                <a:latin typeface="Times New Roman" pitchFamily="18" charset="0"/>
                <a:cs typeface="Times New Roman" pitchFamily="18" charset="0"/>
              </a:rPr>
              <a:t>Оңтүстік-батыстан жел соғады, күші 9-14</a:t>
            </a:r>
            <a:r>
              <a:rPr lang="kk-KZ" sz="1200" dirty="0">
                <a:solidFill>
                  <a:prstClr val="black"/>
                </a:solidFill>
                <a:latin typeface="Times New Roman" pitchFamily="18" charset="0"/>
                <a:cs typeface="Times New Roman" pitchFamily="18" charset="0"/>
              </a:rPr>
              <a:t>, күндіз </a:t>
            </a:r>
            <a:r>
              <a:rPr lang="kk-KZ" sz="1200" dirty="0" smtClean="0">
                <a:solidFill>
                  <a:prstClr val="black"/>
                </a:solidFill>
                <a:latin typeface="Times New Roman" pitchFamily="18" charset="0"/>
                <a:cs typeface="Times New Roman" pitchFamily="18" charset="0"/>
              </a:rPr>
              <a:t>екпіні             15-20</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24-26 </a:t>
            </a:r>
            <a:r>
              <a:rPr lang="kk-KZ" sz="1200" dirty="0">
                <a:solidFill>
                  <a:prstClr val="black"/>
                </a:solidFill>
                <a:latin typeface="Times New Roman" pitchFamily="18" charset="0"/>
                <a:cs typeface="Times New Roman" pitchFamily="18" charset="0"/>
              </a:rPr>
              <a:t>градус жылы болады.</a:t>
            </a:r>
          </a:p>
          <a:p>
            <a:pPr lvl="0" indent="182563" algn="ctr"/>
            <a:r>
              <a:rPr lang="kk-KZ" sz="1200" b="1" smtClean="0">
                <a:solidFill>
                  <a:srgbClr val="000000"/>
                </a:solidFill>
                <a:latin typeface="Times New Roman" panose="02020603050405020304" pitchFamily="18" charset="0"/>
                <a:cs typeface="Times New Roman" panose="02020603050405020304" pitchFamily="18" charset="0"/>
              </a:rPr>
              <a:t>13 </a:t>
            </a:r>
            <a:r>
              <a:rPr lang="kk-KZ" sz="1200" b="1" dirty="0">
                <a:solidFill>
                  <a:srgbClr val="000000"/>
                </a:solidFill>
                <a:latin typeface="Times New Roman" panose="02020603050405020304" pitchFamily="18" charset="0"/>
                <a:cs typeface="Times New Roman" panose="02020603050405020304" pitchFamily="18" charset="0"/>
              </a:rPr>
              <a:t>маусым</a:t>
            </a:r>
            <a:r>
              <a:rPr lang="ru-RU" sz="1200" b="1" dirty="0" err="1">
                <a:solidFill>
                  <a:srgbClr val="000000"/>
                </a:solidFill>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12 </a:t>
            </a:r>
            <a:r>
              <a:rPr lang="kk-KZ" sz="1200" b="1" dirty="0">
                <a:solidFill>
                  <a:srgbClr val="000000"/>
                </a:solidFill>
                <a:latin typeface="Times New Roman" panose="02020603050405020304" pitchFamily="18" charset="0"/>
                <a:cs typeface="Times New Roman" panose="02020603050405020304" pitchFamily="18" charset="0"/>
              </a:rPr>
              <a:t>маусымның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13 </a:t>
            </a:r>
            <a:r>
              <a:rPr lang="kk-KZ" sz="1200" b="1" dirty="0">
                <a:solidFill>
                  <a:srgbClr val="000000"/>
                </a:solidFill>
                <a:latin typeface="Times New Roman" panose="02020603050405020304" pitchFamily="18" charset="0"/>
                <a:cs typeface="Times New Roman" panose="02020603050405020304" pitchFamily="18" charset="0"/>
              </a:rPr>
              <a:t>маусымның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кей уақыттарда </a:t>
            </a:r>
            <a:r>
              <a:rPr lang="kk-KZ" sz="1200" dirty="0">
                <a:solidFill>
                  <a:prstClr val="black"/>
                </a:solidFill>
                <a:latin typeface="Times New Roman" pitchFamily="18" charset="0"/>
                <a:cs typeface="Times New Roman" pitchFamily="18" charset="0"/>
              </a:rPr>
              <a:t>жаңбыр жауады, найзағай күтіледі. </a:t>
            </a:r>
            <a:r>
              <a:rPr lang="kk-KZ" sz="1200" dirty="0" smtClean="0">
                <a:solidFill>
                  <a:prstClr val="black"/>
                </a:solidFill>
                <a:latin typeface="Times New Roman" pitchFamily="18" charset="0"/>
                <a:cs typeface="Times New Roman" pitchFamily="18" charset="0"/>
              </a:rPr>
              <a:t>Оңтүстік-батыстан жел соғады, күші</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9-14 м/с. </a:t>
            </a:r>
            <a:r>
              <a:rPr lang="kk-KZ" sz="1200" dirty="0">
                <a:solidFill>
                  <a:prstClr val="black"/>
                </a:solidFill>
                <a:latin typeface="Times New Roman" pitchFamily="18" charset="0"/>
                <a:cs typeface="Times New Roman" pitchFamily="18" charset="0"/>
              </a:rPr>
              <a:t>Ауаның температурасы </a:t>
            </a:r>
            <a:r>
              <a:rPr lang="kk-KZ" sz="1200" dirty="0" smtClean="0">
                <a:solidFill>
                  <a:prstClr val="black"/>
                </a:solidFill>
                <a:latin typeface="Times New Roman" pitchFamily="18" charset="0"/>
                <a:cs typeface="Times New Roman" pitchFamily="18" charset="0"/>
              </a:rPr>
              <a:t>13-15 градус </a:t>
            </a:r>
            <a:r>
              <a:rPr lang="kk-KZ" sz="1200" dirty="0">
                <a:solidFill>
                  <a:prstClr val="black"/>
                </a:solidFill>
                <a:latin typeface="Times New Roman" pitchFamily="18" charset="0"/>
                <a:cs typeface="Times New Roman" pitchFamily="18" charset="0"/>
              </a:rPr>
              <a:t>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82903907"/>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479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маусымда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24438" y="300037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13461</TotalTime>
  <Words>552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2224</cp:revision>
  <cp:lastPrinted>2021-07-01T07:38:07Z</cp:lastPrinted>
  <dcterms:created xsi:type="dcterms:W3CDTF">2018-03-27T06:03:00Z</dcterms:created>
  <dcterms:modified xsi:type="dcterms:W3CDTF">2022-06-11T09:10:49Z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