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113614"/>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1</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12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Жауын-шашынсыз. Б</a:t>
            </a:r>
            <a:r>
              <a:rPr lang="kk-KZ" sz="1100" kern="1400" dirty="0">
                <a:solidFill>
                  <a:srgbClr val="000000"/>
                </a:solidFill>
                <a:latin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м/с. Ауа температурасы түнде 15-17, күндіз 28-30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13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12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13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cs typeface="Times New Roman" panose="02020603050405020304" pitchFamily="18" charset="0"/>
              </a:rPr>
              <a:t>түстік-батыстан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13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043734"/>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16328</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2527</cp:revision>
  <cp:lastPrinted>2022-05-31T05:49:59Z</cp:lastPrinted>
  <dcterms:created xsi:type="dcterms:W3CDTF">2018-03-27T06:03:00Z</dcterms:created>
  <dcterms:modified xsi:type="dcterms:W3CDTF">2022-06-11T09:38:16Z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