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730543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3587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кратковременный дождь, гроза. Ветер юго-западный 9 -14, днем порывы 15-20 м/с. Температура воздуха ночью 13-15, днем 24-26 тепла.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358775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дождь, гроза. Ветер юго-западный 9-14 м/с. Температура воздуха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82760806"/>
              </p:ext>
            </p:extLst>
          </p:nvPr>
        </p:nvGraphicFramePr>
        <p:xfrm>
          <a:off x="5056201" y="6021288"/>
          <a:ext cx="4845540" cy="431206"/>
        </p:xfrm>
        <a:graphic>
          <a:graphicData uri="http://schemas.openxmlformats.org/drawingml/2006/table">
            <a:tbl>
              <a:tblPr/>
              <a:tblGrid>
                <a:gridCol w="48455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56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56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0876" y="316474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149458"/>
              </p:ext>
            </p:extLst>
          </p:nvPr>
        </p:nvGraphicFramePr>
        <p:xfrm>
          <a:off x="4955298" y="3687033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13746</TotalTime>
  <Words>508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2191</cp:revision>
  <cp:lastPrinted>2021-07-01T03:56:27Z</cp:lastPrinted>
  <dcterms:created xsi:type="dcterms:W3CDTF">2018-03-27T06:03:00Z</dcterms:created>
  <dcterms:modified xsi:type="dcterms:W3CDTF">2022-06-11T09:11:01Z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