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238D5FF-864E-4DBC-8674-494AFD3B4CB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605540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A78E8-B4E6-4BF0-AB57-834645C10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54F66-B780-40CC-A3D4-6EF2BDF3D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CAEC9-2E88-4EB8-AE83-9FC8E424F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1735B-72F4-4CCD-A1A2-E53E2935A6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9B302-42B3-435A-9725-22B90E8B99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B942D-BEC8-435A-A113-D73D6A5D10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790A7-FE81-49D0-A2E0-1E21D1B367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5365-87B8-4BD8-9306-41AB04F96E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F2C23-4CC3-4EEB-87BB-A63765C72C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FB5E9-A563-4974-8C1D-FB63AB7071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742D1-DA31-4BE0-A6F9-4228178C47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E8DFF02-FE0E-4B89-9DDF-B4D8B1D58B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11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2923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12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временами дождь, гроза</a:t>
            </a:r>
            <a:r>
              <a:rPr lang="ru-RU">
                <a:solidFill>
                  <a:schemeClr val="tx1"/>
                </a:solidFill>
              </a:rPr>
              <a:t>. Ветер юго-западный 2-7, при грозе порывы 12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28-30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13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кратковременный </a:t>
            </a:r>
            <a:r>
              <a:rPr lang="kk-KZ">
                <a:solidFill>
                  <a:schemeClr val="tx1"/>
                </a:solidFill>
              </a:rPr>
              <a:t>дождь, гроза</a:t>
            </a:r>
            <a:r>
              <a:rPr lang="ru-RU">
                <a:solidFill>
                  <a:schemeClr val="tx1"/>
                </a:solidFill>
              </a:rPr>
              <a:t>. Ветер северо-восточный 2-7, при грозе порывы 12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12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13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79977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381" y="3623314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14044</TotalTime>
  <Words>756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2447</cp:revision>
  <cp:lastPrinted>2021-07-01T09:11:30Z</cp:lastPrinted>
  <dcterms:created xsi:type="dcterms:W3CDTF">2018-03-27T06:03:00Z</dcterms:created>
  <dcterms:modified xsi:type="dcterms:W3CDTF">2022-06-11T09:14:28Z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