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36872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6818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88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564815"/>
              </p:ext>
            </p:extLst>
          </p:nvPr>
        </p:nvGraphicFramePr>
        <p:xfrm>
          <a:off x="5014227" y="4221088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5122" y="31818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13722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2166</cp:revision>
  <cp:lastPrinted>2021-07-01T03:56:27Z</cp:lastPrinted>
  <dcterms:created xsi:type="dcterms:W3CDTF">2018-03-27T06:03:00Z</dcterms:created>
  <dcterms:modified xsi:type="dcterms:W3CDTF">2022-06-11T09:45:40Z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