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9508034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428207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10 июня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3845878"/>
              </p:ext>
            </p:extLst>
          </p:nvPr>
        </p:nvGraphicFramePr>
        <p:xfrm>
          <a:off x="5009193" y="3889872"/>
          <a:ext cx="4691064" cy="25220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997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74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475559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июня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июня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252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июня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Без осадков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с переходом на северо-западный 9-14, днем порывы 15-20 м/с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19-21,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32-34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июня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Без осадков.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северо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-западный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Температура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воздуха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ночью 16-18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13525</TotalTime>
  <Words>581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2385</cp:revision>
  <cp:lastPrinted>2022-06-09T06:47:50Z</cp:lastPrinted>
  <dcterms:created xsi:type="dcterms:W3CDTF">2018-03-27T06:03:00Z</dcterms:created>
  <dcterms:modified xsi:type="dcterms:W3CDTF">2022-06-10T08:00:51Z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