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469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743545"/>
              </p:ext>
            </p:extLst>
          </p:nvPr>
        </p:nvGraphicFramePr>
        <p:xfrm>
          <a:off x="5052481" y="393090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7-12 м/с. Температура воздуха ночью 18-20, днем 32-34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2" y="313439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499" y="20608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570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2341</cp:revision>
  <cp:lastPrinted>2021-07-01T03:56:27Z</cp:lastPrinted>
  <dcterms:created xsi:type="dcterms:W3CDTF">2018-03-27T06:03:00Z</dcterms:created>
  <dcterms:modified xsi:type="dcterms:W3CDTF">2022-06-10T08:14:41Z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