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227281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93660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днём кратковременный дождь, гроза, град, шквал. Ветер северо-западный, западный, 9-14, днём порывы 18 м/с. Температура воздуха ночью 14-16, днём 28-30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11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14423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2418</cp:revision>
  <cp:lastPrinted>2021-07-01T03:56:27Z</cp:lastPrinted>
  <dcterms:created xsi:type="dcterms:W3CDTF">2018-03-27T06:03:00Z</dcterms:created>
  <dcterms:modified xsi:type="dcterms:W3CDTF">2022-06-10T07:17:10Z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