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942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199228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367247723"/>
              </p:ext>
            </p:extLst>
          </p:nvPr>
        </p:nvGraphicFramePr>
        <p:xfrm>
          <a:off x="5114308" y="6394833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502773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439500"/>
              </p:ext>
            </p:extLst>
          </p:nvPr>
        </p:nvGraphicFramePr>
        <p:xfrm>
          <a:off x="5025866" y="3976476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5122" y="31168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13710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2021-07-01T03:56:27Z</cp:lastPrinted>
  <dcterms:created xsi:type="dcterms:W3CDTF">2018-03-27T06:03:00Z</dcterms:created>
  <dcterms:modified xsi:type="dcterms:W3CDTF">2022-06-10T06:31:36Z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