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7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19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83975932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2068682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11, ночью 12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5634699"/>
              </p:ext>
            </p:extLst>
          </p:nvPr>
        </p:nvGraphicFramePr>
        <p:xfrm>
          <a:off x="5031417" y="3861532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5385" y="3269115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июнь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10 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11 июня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с переходом на юго-западный 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20-22, днем 28-30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12 июня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июня 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северный 9-14 м/с. Температура воздуха ночью 19-21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9991" y="2922814"/>
            <a:ext cx="4680169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14558</TotalTime>
  <Words>600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2228</cp:revision>
  <cp:lastPrinted>2021-10-15T03:50:29Z</cp:lastPrinted>
  <dcterms:created xsi:type="dcterms:W3CDTF">2018-03-27T06:03:00Z</dcterms:created>
  <dcterms:modified xsi:type="dcterms:W3CDTF">2022-06-10T06:52:39Z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