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2208" y="67544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10июня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июня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днем дождь, гроза. Ветер северо-западный, западный 9-14 м/с. Температура воздуха ночью 9-11, днем 25-27 тепла.</a:t>
            </a:r>
            <a:endParaRPr lang="kk-KZ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западный 4-9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13-15 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0878" y="35148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7958989"/>
              </p:ext>
            </p:extLst>
          </p:nvPr>
        </p:nvGraphicFramePr>
        <p:xfrm>
          <a:off x="4995816" y="4031142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120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324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48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2,0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6913" y="2172368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июня,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5122" y="312061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776536" y="1139828"/>
            <a:ext cx="30479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13041</TotalTime>
  <Words>612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2219</cp:revision>
  <cp:lastPrinted>2021-02-03T11:37:00Z</cp:lastPrinted>
  <dcterms:created xsi:type="dcterms:W3CDTF">2018-03-27T06:03:00Z</dcterms:created>
  <dcterms:modified xsi:type="dcterms:W3CDTF">2022-06-10T06:56:13Z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