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Дождь, гроза. Днем шквал, град. Ветер западный ночью 9-14, днем                15-20 м/с. Температура воздуха ночью 11-13, днем 21-23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Ночью дождь, гроза, шквал. Ветер юго-западный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13364</TotalTime>
  <Words>608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2492</cp:revision>
  <cp:lastPrinted>2021-07-01T03:56:27Z</cp:lastPrinted>
  <dcterms:created xsi:type="dcterms:W3CDTF">2018-03-27T06:03:00Z</dcterms:created>
  <dcterms:modified xsi:type="dcterms:W3CDTF">2022-06-10T07:08:25Z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