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12460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14-16, 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5584" y="189842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176066325"/>
              </p:ext>
            </p:extLst>
          </p:nvPr>
        </p:nvGraphicFramePr>
        <p:xfrm>
          <a:off x="5115131" y="630932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34510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504077"/>
              </p:ext>
            </p:extLst>
          </p:nvPr>
        </p:nvGraphicFramePr>
        <p:xfrm>
          <a:off x="5011589" y="384302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1" y="298254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13726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2163</cp:revision>
  <cp:lastPrinted>2021-07-01T03:56:27Z</cp:lastPrinted>
  <dcterms:created xsi:type="dcterms:W3CDTF">2018-03-27T06:03:00Z</dcterms:created>
  <dcterms:modified xsi:type="dcterms:W3CDTF">2022-06-10T06:44:07Z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