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6638877"/>
              </p:ext>
            </p:extLst>
          </p:nvPr>
        </p:nvGraphicFramePr>
        <p:xfrm>
          <a:off x="5033799" y="4222710"/>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427579286"/>
              </p:ext>
            </p:extLst>
          </p:nvPr>
        </p:nvGraphicFramePr>
        <p:xfrm>
          <a:off x="4963316" y="6233013"/>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66169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7182" y="323927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10699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10.</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13727</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2262</cp:revision>
  <cp:lastPrinted>2021-07-01T07:38:07Z</cp:lastPrinted>
  <dcterms:created xsi:type="dcterms:W3CDTF">2018-03-27T06:03:00Z</dcterms:created>
  <dcterms:modified xsi:type="dcterms:W3CDTF">2022-06-10T07:04:19Z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