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9D4E77-9E6F-4651-B95E-49DE7575C19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129262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1C07F-2CFC-4AED-8038-381E71C0C6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2B25C-4B35-4C5F-9FD3-2E43C43527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3E0F-D587-4F43-B6CB-66153A34B4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6579A-C3B4-458B-AEF9-E7DFA190CF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BC06C-D8F0-457A-9AA3-B275980D78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AB65A-C72D-45EC-ABD5-80F5CAC9E6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02D3C-10E9-4C97-A176-8049F347E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8728-9A66-4725-BCC9-D61119BDFF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5601B-F89B-497B-AD34-5E53D73CD1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68B60-9E38-442E-993E-48C3E8B212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960AF-73F2-40C4-8425-64F8DB6793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E5A70C2-A98A-49B9-9252-2B998828A8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10 июня 2022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29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небольшой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2-7, при грозе порывы 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30-32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кратковременный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восточный, северо-восточный 2-7, при грозе порывы 12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11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12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42396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2444</cp:revision>
  <cp:lastPrinted>2021-07-01T09:11:30Z</cp:lastPrinted>
  <dcterms:created xsi:type="dcterms:W3CDTF">2018-03-27T06:03:00Z</dcterms:created>
  <dcterms:modified xsi:type="dcterms:W3CDTF">2022-06-10T07:30:00Z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