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193883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560" y="21863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5286087"/>
              </p:ext>
            </p:extLst>
          </p:nvPr>
        </p:nvGraphicFramePr>
        <p:xfrm>
          <a:off x="5067392" y="4005544"/>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8974" y="344478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Көшпелі бұлтты, жауын-шашынсыз. Жел солтүстік-батыстан, оңтүстік-батысқа ауыспалы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28-30 жылы.</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166597"/>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17091</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2021-07-01T07:38:07Z</cp:lastPrinted>
  <dcterms:created xsi:type="dcterms:W3CDTF">2018-03-27T06:03:00Z</dcterms:created>
  <dcterms:modified xsi:type="dcterms:W3CDTF">2022-06-10T06:52:35Z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