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2070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161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97620"/>
              </p:ext>
            </p:extLst>
          </p:nvPr>
        </p:nvGraphicFramePr>
        <p:xfrm>
          <a:off x="5060120" y="3619480"/>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күндіз өткінші </a:t>
            </a:r>
            <a:r>
              <a:rPr lang="kk-KZ" sz="1100" dirty="0" smtClean="0">
                <a:latin typeface="Times New Roman" pitchFamily="18" charset="0"/>
                <a:cs typeface="Times New Roman" pitchFamily="18" charset="0"/>
              </a:rPr>
              <a:t>жаңбыр, найзағай, бұршақ, дауыл. Жел солтүстік-батыстан, батыстан соғады, күші </a:t>
            </a:r>
            <a:r>
              <a:rPr lang="kk-KZ" sz="1100" dirty="0">
                <a:latin typeface="Times New Roman" pitchFamily="18" charset="0"/>
                <a:cs typeface="Times New Roman" pitchFamily="18" charset="0"/>
              </a:rPr>
              <a:t>9-14, күндіз екпіні 18 м/с. Ауа температурасы түнде 14-16, күндіз 28-30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12</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11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10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608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2502</cp:revision>
  <cp:lastPrinted>2021-07-01T03:56:27Z</cp:lastPrinted>
  <dcterms:created xsi:type="dcterms:W3CDTF">2018-03-27T06:03:00Z</dcterms:created>
  <dcterms:modified xsi:type="dcterms:W3CDTF">2022-06-10T07:17:07Z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