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636708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Небольшой дождь, гроза.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9-14, днем порывы 15-20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ночью 12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16508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2506</cp:revision>
  <cp:lastPrinted>2021-11-30T05:55:24Z</cp:lastPrinted>
  <dcterms:created xsi:type="dcterms:W3CDTF">2018-03-27T06:03:00Z</dcterms:created>
  <dcterms:modified xsi:type="dcterms:W3CDTF">2022-06-10T08:10:16Z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