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938777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5" y="3428207"/>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9279144"/>
              </p:ext>
            </p:extLst>
          </p:nvPr>
        </p:nvGraphicFramePr>
        <p:xfrm>
          <a:off x="4983556" y="3917458"/>
          <a:ext cx="4691064" cy="227422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7756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latin typeface="Times New Roman" panose="02020603050405020304" pitchFamily="18" charset="0"/>
                          <a:cs typeface="Times New Roman" panose="02020603050405020304" pitchFamily="18" charset="0"/>
                        </a:rPr>
                        <a:t>Күкірт сутегі</a:t>
                      </a:r>
                      <a:endParaRPr lang="ru-RU" sz="1000" dirty="0" smtClean="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11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Жауын-шашынсыз</a:t>
            </a:r>
            <a:r>
              <a:rPr lang="kk-KZ" sz="1200" dirty="0">
                <a:latin typeface="Times New Roman" pitchFamily="18" charset="0"/>
                <a:cs typeface="Times New Roman" pitchFamily="18" charset="0"/>
              </a:rPr>
              <a:t>. Оңтүстік-батыстан соғатын жел солтүстік-батыс желіне ауысады</a:t>
            </a:r>
            <a:r>
              <a:rPr lang="kk-KZ" sz="1200" dirty="0" smtClean="0">
                <a:latin typeface="Times New Roman" pitchFamily="18" charset="0"/>
                <a:ea typeface="Calibri"/>
                <a:cs typeface="Times New Roman" pitchFamily="18" charset="0"/>
              </a:rPr>
              <a:t>, </a:t>
            </a:r>
            <a:r>
              <a:rPr lang="kk-KZ" sz="1200" dirty="0">
                <a:latin typeface="Times New Roman" pitchFamily="18" charset="0"/>
                <a:ea typeface="Calibri"/>
                <a:cs typeface="Times New Roman" pitchFamily="18" charset="0"/>
              </a:rPr>
              <a:t>күші </a:t>
            </a:r>
            <a:r>
              <a:rPr lang="kk-KZ" sz="1200" dirty="0" smtClean="0">
                <a:latin typeface="Times New Roman" pitchFamily="18" charset="0"/>
                <a:ea typeface="Calibri"/>
                <a:cs typeface="Times New Roman" pitchFamily="18" charset="0"/>
              </a:rPr>
              <a:t>9-14, күндіз екпіні 15-20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latin typeface="Times New Roman" pitchFamily="18" charset="0"/>
                <a:cs typeface="Times New Roman" pitchFamily="18" charset="0"/>
              </a:rPr>
              <a:t>Жауын-шашынсыз.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a:t>
            </a:r>
            <a:r>
              <a:rPr lang="kk-KZ" sz="1200" dirty="0" smtClean="0">
                <a:latin typeface="Times New Roman"/>
                <a:ea typeface="Calibri"/>
              </a:rPr>
              <a:t>-батыстан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008" y="251502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13608</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2406</cp:revision>
  <cp:lastPrinted>2022-06-09T06:52:47Z</cp:lastPrinted>
  <dcterms:created xsi:type="dcterms:W3CDTF">2018-03-27T06:03:00Z</dcterms:created>
  <dcterms:modified xsi:type="dcterms:W3CDTF">2022-06-10T08:00:49Z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