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12350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11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Жаңбыр, найзағай. Күндіз бұршақ, дауыл. Батыстан жел соғады, түнде күші 9-14, күндіз күші 15-20 м/с. Ауа температурасы түнде 13-15, күндіз 21-23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12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Түнде жаңбыр, найзағай, дауыл. Оңтүстік-батыстан жел соғады, күші  9-14 ,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13091</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2484</cp:revision>
  <cp:lastPrinted>2021-07-01T03:56:27Z</cp:lastPrinted>
  <dcterms:created xsi:type="dcterms:W3CDTF">2018-03-27T06:03:00Z</dcterms:created>
  <dcterms:modified xsi:type="dcterms:W3CDTF">2022-06-10T07:08:27Z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