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838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западный 9-14, днем 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июня 2022 г.</a:t>
            </a:r>
          </a:p>
          <a:p>
            <a:pPr lvl="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9131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54806"/>
              </p:ext>
            </p:extLst>
          </p:nvPr>
        </p:nvGraphicFramePr>
        <p:xfrm>
          <a:off x="5030050" y="4464439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ночью 12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14542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2262</cp:revision>
  <cp:lastPrinted>2021-07-01T03:56:27Z</cp:lastPrinted>
  <dcterms:created xsi:type="dcterms:W3CDTF">2018-03-27T06:03:00Z</dcterms:created>
  <dcterms:modified xsi:type="dcterms:W3CDTF">2022-06-10T07:57:19Z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