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161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маусым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362100"/>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ru-RU" sz="1200" b="1" dirty="0" smtClean="0">
                <a:latin typeface="Times New Roman" pitchFamily="18" charset="0"/>
                <a:cs typeface="Times New Roman" pitchFamily="18" charset="0"/>
              </a:rPr>
              <a:t>0 </a:t>
            </a:r>
            <a:r>
              <a:rPr lang="ru-RU" sz="1200" b="1" dirty="0" err="1" smtClean="0">
                <a:latin typeface="Times New Roman" pitchFamily="18" charset="0"/>
                <a:cs typeface="Times New Roman" pitchFamily="18" charset="0"/>
              </a:rPr>
              <a:t>маусым</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44842077"/>
              </p:ext>
            </p:extLst>
          </p:nvPr>
        </p:nvGraphicFramePr>
        <p:xfrm>
          <a:off x="5013543" y="3847823"/>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106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923604"/>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11 маусымға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10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11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күндіз аздаған жаңбыр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 жел соғады, күші 7-12 м/с. Ауа температурасы түнде 18-20, күндіз 32-34 градус жылы.</a:t>
            </a:r>
          </a:p>
          <a:p>
            <a:pPr algn="ctr"/>
            <a:r>
              <a:rPr lang="kk-KZ" altLang="ru-RU" sz="1200" b="1" dirty="0" smtClean="0">
                <a:latin typeface="Times New Roman" pitchFamily="18" charset="0"/>
                <a:ea typeface="Times New Roman KZ" pitchFamily="18" charset="0"/>
                <a:cs typeface="Times New Roman" pitchFamily="18" charset="0"/>
              </a:rPr>
              <a:t>12 маусым</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11</a:t>
            </a:r>
            <a:r>
              <a:rPr lang="kk-KZ" sz="1100" b="1" dirty="0" smtClean="0">
                <a:latin typeface="Times New Roman" pitchFamily="18" charset="0"/>
                <a:ea typeface="Times New Roman KZ" pitchFamily="18" charset="0"/>
                <a:cs typeface="Times New Roman" pitchFamily="18" charset="0"/>
              </a:rPr>
              <a:t> 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12 </a:t>
            </a:r>
            <a:r>
              <a:rPr lang="ru-RU" sz="1100" b="1" dirty="0" err="1" smtClean="0">
                <a:latin typeface="Times New Roman" pitchFamily="18" charset="0"/>
                <a:ea typeface="Times New Roman KZ" pitchFamily="18" charset="0"/>
                <a:cs typeface="Times New Roman" pitchFamily="18" charset="0"/>
              </a:rPr>
              <a:t>маусым</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18-20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08510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3790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12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13375</TotalTime>
  <Words>547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2385</cp:revision>
  <cp:lastPrinted>2021-07-01T03:56:27Z</cp:lastPrinted>
  <dcterms:created xsi:type="dcterms:W3CDTF">2018-03-27T06:03:00Z</dcterms:created>
  <dcterms:modified xsi:type="dcterms:W3CDTF">2022-06-10T08:14:43Z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