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82690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12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7341775"/>
              </p:ext>
            </p:extLst>
          </p:nvPr>
        </p:nvGraphicFramePr>
        <p:xfrm>
          <a:off x="5006697" y="400541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50424" y="347528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2244" y="306531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6697" y="214380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11, 12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13769</TotalTime>
  <Words>612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2219</cp:revision>
  <cp:lastPrinted>2021-07-01T07:38:07Z</cp:lastPrinted>
  <dcterms:created xsi:type="dcterms:W3CDTF">2018-03-27T06:03:00Z</dcterms:created>
  <dcterms:modified xsi:type="dcterms:W3CDTF">2022-06-10T06:43:32Z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