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653025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11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5695197"/>
              </p:ext>
            </p:extLst>
          </p:nvPr>
        </p:nvGraphicFramePr>
        <p:xfrm>
          <a:off x="5006801" y="3868383"/>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728508253"/>
              </p:ext>
            </p:extLst>
          </p:nvPr>
        </p:nvGraphicFramePr>
        <p:xfrm>
          <a:off x="4973638" y="6381328"/>
          <a:ext cx="4787899" cy="46587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3345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94075" y="339177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9980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82874" y="207763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11, 12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13891</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2226</cp:revision>
  <cp:lastPrinted>2021-07-01T07:38:07Z</cp:lastPrinted>
  <dcterms:created xsi:type="dcterms:W3CDTF">2018-03-27T06:03:00Z</dcterms:created>
  <dcterms:modified xsi:type="dcterms:W3CDTF">2022-06-10T06:31:38Z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