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202612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02947359"/>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3046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10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Күндіз аздаған жаңбыр, найзағай. Жел </a:t>
            </a:r>
            <a:r>
              <a:rPr lang="kk-KZ" sz="1200" dirty="0">
                <a:latin typeface="Times New Roman" panose="02020603050405020304" pitchFamily="18" charset="0"/>
                <a:cs typeface="Times New Roman" panose="02020603050405020304" pitchFamily="18" charset="0"/>
              </a:rPr>
              <a:t>оңтүстік-шығыстан оңтүстік-батысқа ауысады 7-12 </a:t>
            </a:r>
            <a:r>
              <a:rPr lang="kk-KZ" sz="1200" dirty="0">
                <a:solidFill>
                  <a:prstClr val="black"/>
                </a:solidFill>
                <a:latin typeface="Times New Roman" pitchFamily="18" charset="0"/>
                <a:cs typeface="Times New Roman" pitchFamily="18" charset="0"/>
              </a:rPr>
              <a:t>м/с. 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11-13°,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30-32</a:t>
            </a:r>
            <a:r>
              <a:rPr lang="ru-RU" sz="120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12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Күндіз жаңбыр, найзағай. Жел оң</a:t>
            </a:r>
            <a:r>
              <a:rPr lang="ru-RU" sz="1200" dirty="0" err="1">
                <a:latin typeface="Times New Roman" panose="02020603050405020304" pitchFamily="18" charset="0"/>
                <a:cs typeface="Times New Roman" panose="02020603050405020304" pitchFamily="18" charset="0"/>
              </a:rPr>
              <a:t>түстік</a:t>
            </a:r>
            <a:r>
              <a:rPr lang="kk-KZ" sz="1200" dirty="0">
                <a:latin typeface="Times New Roman" panose="02020603050405020304" pitchFamily="18" charset="0"/>
                <a:cs typeface="Times New Roman" panose="02020603050405020304" pitchFamily="18" charset="0"/>
              </a:rPr>
              <a:t>-шығыстан </a:t>
            </a:r>
            <a:r>
              <a:rPr lang="kk-KZ" sz="1200" dirty="0" smtClean="0">
                <a:latin typeface="Times New Roman" panose="02020603050405020304" pitchFamily="18" charset="0"/>
                <a:cs typeface="Times New Roman" panose="02020603050405020304" pitchFamily="18" charset="0"/>
              </a:rPr>
              <a:t>7-12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12-14°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a:solidFill>
                  <a:prstClr val="black"/>
                </a:solidFill>
                <a:latin typeface="Times New Roman" panose="02020603050405020304" pitchFamily="18" charset="0"/>
                <a:cs typeface="Times New Roman" panose="02020603050405020304" pitchFamily="18" charset="0"/>
              </a:rPr>
              <a:t>маусымға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14800</TotalTime>
  <Words>550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2248</cp:revision>
  <cp:lastPrinted>2021-07-01T03:56:27Z</cp:lastPrinted>
  <dcterms:created xsi:type="dcterms:W3CDTF">2018-03-27T06:03:00Z</dcterms:created>
  <dcterms:modified xsi:type="dcterms:W3CDTF">2022-06-10T07:49:14Z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