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16126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күтіледі. Жел түнде 9-14, күндіз 15-20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11-13,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a:t>
            </a:r>
            <a:r>
              <a:rPr lang="ru-RU" sz="120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13392</TotalTime>
  <Words>545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2021-07-01T07:38:07Z</cp:lastPrinted>
  <dcterms:created xsi:type="dcterms:W3CDTF">2018-03-27T06:03:00Z</dcterms:created>
  <dcterms:modified xsi:type="dcterms:W3CDTF">2022-06-10T07:00:38Z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