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814473"/>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a:t>
                      </a:r>
                      <a:r>
                        <a:rPr lang="ru-RU" sz="1200" b="1" i="1" dirty="0">
                          <a:solidFill>
                            <a:schemeClr val="tx2">
                              <a:lumMod val="75000"/>
                            </a:schemeClr>
                          </a:solidFill>
                          <a:latin typeface="Times New Roman" panose="02020603050405020304" pitchFamily="18" charset="0"/>
                          <a:cs typeface="Times New Roman" panose="02020603050405020304" pitchFamily="18" charset="0"/>
                        </a:rPr>
                        <a:t>0 </a:t>
                      </a:r>
                      <a:r>
                        <a:rPr lang="kk-KZ" sz="1200" b="1" i="1" dirty="0">
                          <a:solidFill>
                            <a:schemeClr val="tx2">
                              <a:lumMod val="75000"/>
                            </a:schemeClr>
                          </a:solidFill>
                          <a:latin typeface="Times New Roman" panose="02020603050405020304" pitchFamily="18" charset="0"/>
                          <a:cs typeface="Times New Roman" panose="02020603050405020304" pitchFamily="18" charset="0"/>
                        </a:rPr>
                        <a:t>маусым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25128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Аздаған жаңбыр, найзағай. Оң</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 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күндіз екпіні 15-20 м/с. Ауа температурасы түнде 15-17, күндіз 30-32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11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16328</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2526</cp:revision>
  <cp:lastPrinted>2022-05-31T05:49:59Z</cp:lastPrinted>
  <dcterms:created xsi:type="dcterms:W3CDTF">2018-03-27T06:03:00Z</dcterms:created>
  <dcterms:modified xsi:type="dcterms:W3CDTF">2022-06-10T08:12:35Z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