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7" y="234427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9492" y="385888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247445"/>
              </p:ext>
            </p:extLst>
          </p:nvPr>
        </p:nvGraphicFramePr>
        <p:xfrm>
          <a:off x="5003799" y="4405948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5-10 м/с. Температура воздуха ночью 19-21, днем 29-31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12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5-10 м/с. Температура воздуха ночью 22-24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7" y="343600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10.06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13303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2195</cp:revision>
  <cp:lastPrinted>2021-07-01T03:56:27Z</cp:lastPrinted>
  <dcterms:created xsi:type="dcterms:W3CDTF">2018-03-27T06:03:00Z</dcterms:created>
  <dcterms:modified xsi:type="dcterms:W3CDTF">2022-06-10T07:04:16Z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