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66947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10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4719915"/>
              </p:ext>
            </p:extLst>
          </p:nvPr>
        </p:nvGraphicFramePr>
        <p:xfrm>
          <a:off x="5027449" y="4091267"/>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559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182" y="32040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29420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10, 11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2021-07-01T07:38:07Z</cp:lastPrinted>
  <dcterms:created xsi:type="dcterms:W3CDTF">2018-03-27T06:03:00Z</dcterms:created>
  <dcterms:modified xsi:type="dcterms:W3CDTF">2022-06-09T06:41:28Z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