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372944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58992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небольшой дождь. Ветер северный, северо-восточный 9-14 м/с. Температура воздуха ночью 20-22, днем 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11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14555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2227</cp:revision>
  <cp:lastPrinted>2021-10-15T03:50:29Z</cp:lastPrinted>
  <dcterms:created xsi:type="dcterms:W3CDTF">2018-03-27T06:03:00Z</dcterms:created>
  <dcterms:modified xsi:type="dcterms:W3CDTF">2022-06-09T08:34:00Z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