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50495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28750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16-18, днем 31-33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11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16-18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16506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2503</cp:revision>
  <cp:lastPrinted>2021-11-30T05:55:24Z</cp:lastPrinted>
  <dcterms:created xsi:type="dcterms:W3CDTF">2018-03-27T06:03:00Z</dcterms:created>
  <dcterms:modified xsi:type="dcterms:W3CDTF">2022-06-09T06:48:08Z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