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64795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160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6096759"/>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10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09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10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солтүстік-батыстан соғады, күші </a:t>
            </a:r>
            <a:r>
              <a:rPr lang="kk-KZ" sz="1100" dirty="0">
                <a:latin typeface="Times New Roman" pitchFamily="18" charset="0"/>
                <a:cs typeface="Times New Roman" pitchFamily="18" charset="0"/>
              </a:rPr>
              <a:t>9-14, </a:t>
            </a:r>
            <a:r>
              <a:rPr lang="kk-KZ" sz="1100" dirty="0" smtClean="0">
                <a:latin typeface="Times New Roman" pitchFamily="18" charset="0"/>
                <a:cs typeface="Times New Roman" pitchFamily="18" charset="0"/>
              </a:rPr>
              <a:t>күндіз екпіні 18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19-21 градус жылы</a:t>
            </a:r>
            <a:r>
              <a:rPr lang="kk-KZ" sz="1100" dirty="0">
                <a:latin typeface="Times New Roman" pitchFamily="18" charset="0"/>
                <a:cs typeface="Times New Roman" pitchFamily="18" charset="0"/>
              </a:rPr>
              <a:t>.</a:t>
            </a:r>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11</a:t>
            </a:r>
            <a:r>
              <a:rPr lang="kk-KZ" sz="1100" b="1" dirty="0" smtClean="0">
                <a:solidFill>
                  <a:srgbClr val="000000"/>
                </a:solidFill>
                <a:latin typeface="Times New Roman" panose="02020603050405020304" pitchFamily="18" charset="0"/>
                <a:cs typeface="Times New Roman" panose="02020603050405020304" pitchFamily="18" charset="0"/>
                <a:sym typeface="+mn-ea"/>
              </a:rPr>
              <a:t> 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10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жаңбыр, найзағай, бұршақ.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18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12-14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0080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09 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14278</TotalTime>
  <Words>594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2499</cp:revision>
  <cp:lastPrinted>2021-07-01T03:56:27Z</cp:lastPrinted>
  <dcterms:created xsi:type="dcterms:W3CDTF">2018-03-27T06:03:00Z</dcterms:created>
  <dcterms:modified xsi:type="dcterms:W3CDTF">2022-06-09T08:53:10Z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