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7" d="100"/>
          <a:sy n="87" d="100"/>
        </p:scale>
        <p:origin x="72" y="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5098418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160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 июня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215900"/>
            <a:ext cx="468052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северо-западный, западный 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16-18,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30-32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северо-западный 5-10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14-16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36921" y="2136435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 июня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5062" y="366287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75715109"/>
              </p:ext>
            </p:extLst>
          </p:nvPr>
        </p:nvGraphicFramePr>
        <p:xfrm>
          <a:off x="5026026" y="4194549"/>
          <a:ext cx="4691064" cy="22286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111285396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5" name="TextBox 13"/>
          <p:cNvSpPr txBox="1"/>
          <p:nvPr/>
        </p:nvSpPr>
        <p:spPr>
          <a:xfrm>
            <a:off x="5036921" y="3318307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Г 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87422" y="4475821"/>
            <a:ext cx="4322234" cy="1712097"/>
            <a:chOff x="503478" y="4020530"/>
            <a:chExt cx="4322234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3478" y="428016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13707</TotalTime>
  <Words>550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2162</cp:revision>
  <cp:lastPrinted>2021-07-01T03:56:27Z</cp:lastPrinted>
  <dcterms:created xsi:type="dcterms:W3CDTF">2018-03-27T06:03:00Z</dcterms:created>
  <dcterms:modified xsi:type="dcterms:W3CDTF">2022-06-09T06:41:32Z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