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2208" y="67544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июня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днем небольшой дождь. Ветер западный, северо-западный 5-10 м/с. Температура воздуха ночью 8-10, днем 19-21 тепла.</a:t>
            </a:r>
            <a:endParaRPr lang="kk-KZ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с переходом на юго-западный 4-9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8-10 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7564" y="356947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1602879"/>
              </p:ext>
            </p:extLst>
          </p:nvPr>
        </p:nvGraphicFramePr>
        <p:xfrm>
          <a:off x="4995816" y="4031142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130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326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6913" y="2172368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июня,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06913" y="577246"/>
            <a:ext cx="215379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13038</TotalTime>
  <Words>615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2218</cp:revision>
  <cp:lastPrinted>2021-02-03T11:37:00Z</cp:lastPrinted>
  <dcterms:created xsi:type="dcterms:W3CDTF">2018-03-27T06:03:00Z</dcterms:created>
  <dcterms:modified xsi:type="dcterms:W3CDTF">2022-06-09T06:52:29Z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