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7" d="100"/>
          <a:sy n="87" d="100"/>
        </p:scale>
        <p:origin x="7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№160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маусым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478351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3496123"/>
              </p:ext>
            </p:extLst>
          </p:nvPr>
        </p:nvGraphicFramePr>
        <p:xfrm>
          <a:off x="5046674" y="3982283"/>
          <a:ext cx="4637064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4317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3582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374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Талдыкорган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10 июня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09 июня 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10 июня 2022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7-12 м/с. Температура воздуха ночью 15-17, днем 35-37 тепла.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11 июня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10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ч. 11 июня 2022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3-8 м/с. Температура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воздуха 18-20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09575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1983604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11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2057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9588"/>
            <a:chOff x="523875" y="3990378"/>
            <a:chExt cx="4294957" cy="19079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95744" y="6099411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13365</TotalTime>
  <Words>567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2339</cp:revision>
  <cp:lastPrinted>2021-07-01T03:56:27Z</cp:lastPrinted>
  <dcterms:created xsi:type="dcterms:W3CDTF">2018-03-27T06:03:00Z</dcterms:created>
  <dcterms:modified xsi:type="dcterms:W3CDTF">2022-06-09T08:44:00Z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