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10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9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10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күндіз аздаған жаңбыр жауады. Батыстан,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19-21 </a:t>
            </a:r>
            <a:r>
              <a:rPr lang="kk-KZ" sz="1200" dirty="0">
                <a:latin typeface="Times New Roman" pitchFamily="18" charset="0"/>
                <a:cs typeface="Times New Roman" pitchFamily="18" charset="0"/>
              </a:rPr>
              <a:t>градус 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11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10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11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Желдің бағыты солтүстік-батыстан оңтүстік-батысқа ауысады,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4-9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130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326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35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31"/>
          <p:cNvSpPr>
            <a:spLocks noChangeArrowheads="1"/>
          </p:cNvSpPr>
          <p:nvPr/>
        </p:nvSpPr>
        <p:spPr bwMode="auto">
          <a:xfrm>
            <a:off x="128588" y="792163"/>
            <a:ext cx="4792662" cy="276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107000"/>
              </a:lnSpc>
            </a:pPr>
            <a:r>
              <a:rPr lang="ru-RU" altLang="ru-RU"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ru-RU" altLang="ru-RU" sz="12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2" name="Прямоугольник 1"/>
          <p:cNvSpPr/>
          <p:nvPr/>
        </p:nvSpPr>
        <p:spPr>
          <a:xfrm>
            <a:off x="748511" y="859338"/>
            <a:ext cx="1409297" cy="276999"/>
          </a:xfrm>
          <a:prstGeom prst="rect">
            <a:avLst/>
          </a:prstGeom>
        </p:spPr>
        <p:txBody>
          <a:bodyPr wrap="none">
            <a:spAutoFit/>
          </a:bodyPr>
          <a:lstStyle/>
          <a:p>
            <a:pPr indent="176213" algn="just">
              <a:spcAft>
                <a:spcPts val="0"/>
              </a:spcAft>
            </a:pPr>
            <a:r>
              <a:rPr lang="kk-KZ" sz="1200" dirty="0">
                <a:latin typeface="Times New Roman" panose="02020603050405020304" pitchFamily="18" charset="0"/>
                <a:cs typeface="Times New Roman" panose="02020603050405020304" pitchFamily="18" charset="0"/>
              </a:rPr>
              <a:t>Ұсыныстар жоқ</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13234</TotalTime>
  <Words>543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2243</cp:revision>
  <cp:lastPrinted>2021-07-01T07:38:07Z</cp:lastPrinted>
  <dcterms:created xsi:type="dcterms:W3CDTF">2018-03-27T06:03:00Z</dcterms:created>
  <dcterms:modified xsi:type="dcterms:W3CDTF">2022-06-09T06:52:16Z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