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09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10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09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Күндіз жаңбыр, найзағай. Оңтүстік-батыстан жел соғады, күші 9-14, күндіз екпіні 15-20 м/с. Ауа температурасы түнде 13-15, күндіз 25-27 градус жылы.</a:t>
            </a: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10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13086</TotalTime>
  <Words>572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2483</cp:revision>
  <cp:lastPrinted>2021-07-01T03:56:27Z</cp:lastPrinted>
  <dcterms:created xsi:type="dcterms:W3CDTF">2018-03-27T06:03:00Z</dcterms:created>
  <dcterms:modified xsi:type="dcterms:W3CDTF">2022-06-09T08:41:20Z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