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2111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10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Күндіз жаңбыр, найзағай. Оңтүстік-шығыстан соғатын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күндіз 21-23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10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smtClean="0">
                <a:latin typeface="Times New Roman" panose="02020603050405020304" pitchFamily="18" charset="0"/>
                <a:cs typeface="Times New Roman" panose="02020603050405020304" pitchFamily="18" charset="0"/>
              </a:rPr>
              <a:t>Жауын-шашынсыз. </a:t>
            </a:r>
            <a:r>
              <a:rPr lang="ru-RU" sz="1200"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8113" y="2594502"/>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14172</TotalTime>
  <Words>568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2332</cp:revision>
  <cp:lastPrinted>2021-07-01T07:38:07Z</cp:lastPrinted>
  <dcterms:created xsi:type="dcterms:W3CDTF">2018-03-27T06:03:00Z</dcterms:created>
  <dcterms:modified xsi:type="dcterms:W3CDTF">2022-06-09T08:37:38Z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