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7" d="100"/>
          <a:sy n="87" d="100"/>
        </p:scale>
        <p:origin x="7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8142567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июня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6371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09 июня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10671" y="2558176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июня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июня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297552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июня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Без осадков</a:t>
            </a:r>
            <a:r>
              <a:rPr lang="ru-RU" sz="1200" dirty="0" smtClean="0">
                <a:latin typeface="Times New Roman" pitchFamily="18" charset="0"/>
                <a:ea typeface="Calibri"/>
                <a:cs typeface="Times New Roman" pitchFamily="18" charset="0"/>
              </a:rPr>
              <a:t>. 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юго-западный</a:t>
            </a:r>
            <a:r>
              <a:rPr lang="ru-RU" sz="1200" dirty="0" smtClean="0">
                <a:latin typeface="Times New Roman" pitchFamily="18" charset="0"/>
                <a:ea typeface="Calibri"/>
                <a:cs typeface="Times New Roman" pitchFamily="18" charset="0"/>
              </a:rPr>
              <a:t> с переходом на северо-западный 9-14 м/с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ea typeface="Calibri"/>
                <a:cs typeface="Times New Roman" pitchFamily="18" charset="0"/>
              </a:rPr>
              <a:t>18-20, 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ea typeface="Calibri"/>
                <a:cs typeface="Times New Roman" pitchFamily="18" charset="0"/>
              </a:rPr>
              <a:t>32-34 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тепла.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kk-KZ" sz="1400" dirty="0">
                <a:latin typeface="Times New Roman"/>
                <a:ea typeface="Calibri"/>
                <a:cs typeface="Times New Roman"/>
              </a:rPr>
              <a:t> </a:t>
            </a:r>
            <a:endParaRPr lang="ru-RU" sz="1200" dirty="0">
              <a:latin typeface="Calibri"/>
              <a:ea typeface="Calibri"/>
              <a:cs typeface="Times New Roman"/>
            </a:endParaRPr>
          </a:p>
          <a:p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10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11 июня 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/>
                <a:ea typeface="Calibri"/>
                <a:cs typeface="Times New Roman"/>
              </a:rPr>
              <a:t>     Без осадков. 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ru-RU" sz="1200" dirty="0" err="1" smtClean="0">
                <a:latin typeface="Times New Roman" pitchFamily="18" charset="0"/>
                <a:ea typeface="Calibri"/>
                <a:cs typeface="Times New Roman" pitchFamily="18" charset="0"/>
              </a:rPr>
              <a:t>северо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-западный </a:t>
            </a:r>
            <a:r>
              <a:rPr lang="ru-RU" sz="1200" dirty="0" smtClean="0">
                <a:latin typeface="Times New Roman" pitchFamily="18" charset="0"/>
                <a:ea typeface="Calibri"/>
                <a:cs typeface="Times New Roman" pitchFamily="18" charset="0"/>
              </a:rPr>
              <a:t>9-14 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/>
                <a:ea typeface="Calibri"/>
                <a:cs typeface="Times New Roman"/>
              </a:rPr>
              <a:t>Температура 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воздуха </a:t>
            </a:r>
            <a:r>
              <a:rPr lang="ru-RU" sz="1200" dirty="0" smtClean="0">
                <a:latin typeface="Times New Roman"/>
                <a:ea typeface="Calibri"/>
                <a:cs typeface="Times New Roman"/>
              </a:rPr>
              <a:t>ночью 18-20 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тепла</a:t>
            </a:r>
            <a:r>
              <a:rPr lang="ru-RU" sz="1200" dirty="0" smtClean="0">
                <a:latin typeface="Times New Roman"/>
                <a:ea typeface="Calibri"/>
                <a:cs typeface="Times New Roman"/>
              </a:rPr>
              <a:t>.</a:t>
            </a:r>
            <a:endParaRPr lang="ru-RU" sz="1200" dirty="0">
              <a:latin typeface="Calibri"/>
              <a:ea typeface="Calibri"/>
              <a:cs typeface="Times New Roman"/>
            </a:endParaRPr>
          </a:p>
        </p:txBody>
      </p:sp>
      <p:graphicFrame>
        <p:nvGraphicFramePr>
          <p:cNvPr id="21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4341459"/>
              </p:ext>
            </p:extLst>
          </p:nvPr>
        </p:nvGraphicFramePr>
        <p:xfrm>
          <a:off x="5034769" y="4195383"/>
          <a:ext cx="4663378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22374"/>
            <a:ext cx="4291013" cy="1783575"/>
            <a:chOff x="511137" y="3942134"/>
            <a:chExt cx="4291013" cy="195621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0051" y="4190135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1137" y="3942134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6059377"/>
            <a:ext cx="4320480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1050" b="1" i="1" dirty="0">
                <a:solidFill>
                  <a:srgbClr val="000000"/>
                </a:solidFill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Ә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15511441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13519</TotalTime>
  <Words>548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2382</cp:revision>
  <cp:lastPrinted>2022-06-09T06:47:50Z</cp:lastPrinted>
  <dcterms:created xsi:type="dcterms:W3CDTF">2018-03-27T06:03:00Z</dcterms:created>
  <dcterms:modified xsi:type="dcterms:W3CDTF">2022-06-09T08:48:28Z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